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13"/>
  </p:notesMasterIdLst>
  <p:sldIdLst>
    <p:sldId id="256" r:id="rId2"/>
    <p:sldId id="269" r:id="rId3"/>
    <p:sldId id="257" r:id="rId4"/>
    <p:sldId id="270" r:id="rId5"/>
    <p:sldId id="271" r:id="rId6"/>
    <p:sldId id="260" r:id="rId7"/>
    <p:sldId id="259" r:id="rId8"/>
    <p:sldId id="263" r:id="rId9"/>
    <p:sldId id="264" r:id="rId10"/>
    <p:sldId id="265" r:id="rId11"/>
    <p:sldId id="27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-53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9741C-F3C2-42BE-B3F7-3D1793D8EE88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47B8F-21FB-48F8-8AB8-F8AF62EC7E1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87804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8DB0E7E-F4B2-44FF-90A7-1617EF7382BD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4CEAD49-CB36-416C-958C-87D92120A3F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63271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0E7E-F4B2-44FF-90A7-1617EF7382BD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AD49-CB36-416C-958C-87D92120A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99435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0E7E-F4B2-44FF-90A7-1617EF7382BD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AD49-CB36-416C-958C-87D92120A3F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982961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0E7E-F4B2-44FF-90A7-1617EF7382BD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AD49-CB36-416C-958C-87D92120A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9245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0E7E-F4B2-44FF-90A7-1617EF7382BD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AD49-CB36-416C-958C-87D92120A3F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24685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0E7E-F4B2-44FF-90A7-1617EF7382BD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AD49-CB36-416C-958C-87D92120A3F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36277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0E7E-F4B2-44FF-90A7-1617EF7382BD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AD49-CB36-416C-958C-87D92120A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25904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0E7E-F4B2-44FF-90A7-1617EF7382BD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AD49-CB36-416C-958C-87D92120A3F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63096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0E7E-F4B2-44FF-90A7-1617EF7382BD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AD49-CB36-416C-958C-87D92120A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43643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0E7E-F4B2-44FF-90A7-1617EF7382BD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AD49-CB36-416C-958C-87D92120A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11756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0E7E-F4B2-44FF-90A7-1617EF7382BD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AD49-CB36-416C-958C-87D92120A3F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044868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0E7E-F4B2-44FF-90A7-1617EF7382BD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AD49-CB36-416C-958C-87D92120A3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002372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0E7E-F4B2-44FF-90A7-1617EF7382BD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AD49-CB36-416C-958C-87D92120A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584685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0E7E-F4B2-44FF-90A7-1617EF7382BD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AD49-CB36-416C-958C-87D92120A3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116650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0E7E-F4B2-44FF-90A7-1617EF7382BD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AD49-CB36-416C-958C-87D92120A3F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903122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0E7E-F4B2-44FF-90A7-1617EF7382BD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AD49-CB36-416C-958C-87D92120A3F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093256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0E7E-F4B2-44FF-90A7-1617EF7382BD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AD49-CB36-416C-958C-87D92120A3F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0311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trellis">
          <a:fgClr>
            <a:schemeClr val="accent4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8DB0E7E-F4B2-44FF-90A7-1617EF7382BD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4CEAD49-CB36-416C-958C-87D92120A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8939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18" Type="http://schemas.openxmlformats.org/officeDocument/2006/relationships/image" Target="../media/image27.jpeg"/><Relationship Id="rId3" Type="http://schemas.openxmlformats.org/officeDocument/2006/relationships/image" Target="../media/image12.jpeg"/><Relationship Id="rId21" Type="http://schemas.openxmlformats.org/officeDocument/2006/relationships/image" Target="../media/image30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17" Type="http://schemas.openxmlformats.org/officeDocument/2006/relationships/image" Target="../media/image26.jpeg"/><Relationship Id="rId2" Type="http://schemas.openxmlformats.org/officeDocument/2006/relationships/image" Target="../media/image11.jpeg"/><Relationship Id="rId16" Type="http://schemas.openxmlformats.org/officeDocument/2006/relationships/image" Target="../media/image25.jpeg"/><Relationship Id="rId20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19" Type="http://schemas.openxmlformats.org/officeDocument/2006/relationships/image" Target="../media/image28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Relationship Id="rId22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2.jpeg"/><Relationship Id="rId3" Type="http://schemas.openxmlformats.org/officeDocument/2006/relationships/image" Target="../media/image31.pn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17" Type="http://schemas.openxmlformats.org/officeDocument/2006/relationships/image" Target="../media/image46.jpeg"/><Relationship Id="rId2" Type="http://schemas.openxmlformats.org/officeDocument/2006/relationships/image" Target="../media/image32.png"/><Relationship Id="rId16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5" Type="http://schemas.openxmlformats.org/officeDocument/2006/relationships/image" Target="../media/image4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Relationship Id="rId14" Type="http://schemas.openxmlformats.org/officeDocument/2006/relationships/image" Target="../media/image4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image" Target="../media/image57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12" Type="http://schemas.openxmlformats.org/officeDocument/2006/relationships/image" Target="../media/image31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11" Type="http://schemas.openxmlformats.org/officeDocument/2006/relationships/image" Target="../media/image56.png"/><Relationship Id="rId5" Type="http://schemas.openxmlformats.org/officeDocument/2006/relationships/image" Target="../media/image50.jpeg"/><Relationship Id="rId10" Type="http://schemas.openxmlformats.org/officeDocument/2006/relationships/image" Target="../media/image55.pn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13" Type="http://schemas.openxmlformats.org/officeDocument/2006/relationships/image" Target="../media/image69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12" Type="http://schemas.openxmlformats.org/officeDocument/2006/relationships/image" Target="../media/image68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11" Type="http://schemas.openxmlformats.org/officeDocument/2006/relationships/image" Target="../media/image67.jpeg"/><Relationship Id="rId5" Type="http://schemas.openxmlformats.org/officeDocument/2006/relationships/image" Target="../media/image61.jpeg"/><Relationship Id="rId10" Type="http://schemas.openxmlformats.org/officeDocument/2006/relationships/image" Target="../media/image66.jpeg"/><Relationship Id="rId4" Type="http://schemas.openxmlformats.org/officeDocument/2006/relationships/image" Target="../media/image60.jpeg"/><Relationship Id="rId9" Type="http://schemas.openxmlformats.org/officeDocument/2006/relationships/image" Target="../media/image65.jpeg"/><Relationship Id="rId1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13" Type="http://schemas.openxmlformats.org/officeDocument/2006/relationships/image" Target="../media/image80.jpeg"/><Relationship Id="rId18" Type="http://schemas.openxmlformats.org/officeDocument/2006/relationships/image" Target="../media/image84.jpeg"/><Relationship Id="rId3" Type="http://schemas.openxmlformats.org/officeDocument/2006/relationships/image" Target="../media/image71.jpeg"/><Relationship Id="rId21" Type="http://schemas.openxmlformats.org/officeDocument/2006/relationships/image" Target="../media/image87.jpeg"/><Relationship Id="rId7" Type="http://schemas.openxmlformats.org/officeDocument/2006/relationships/image" Target="../media/image75.jpeg"/><Relationship Id="rId12" Type="http://schemas.openxmlformats.org/officeDocument/2006/relationships/image" Target="../media/image31.png"/><Relationship Id="rId17" Type="http://schemas.openxmlformats.org/officeDocument/2006/relationships/image" Target="../media/image83.jpeg"/><Relationship Id="rId2" Type="http://schemas.openxmlformats.org/officeDocument/2006/relationships/image" Target="../media/image70.jpeg"/><Relationship Id="rId16" Type="http://schemas.openxmlformats.org/officeDocument/2006/relationships/image" Target="../media/image82.jpeg"/><Relationship Id="rId20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11" Type="http://schemas.openxmlformats.org/officeDocument/2006/relationships/image" Target="../media/image79.jpeg"/><Relationship Id="rId5" Type="http://schemas.openxmlformats.org/officeDocument/2006/relationships/image" Target="../media/image73.jpeg"/><Relationship Id="rId15" Type="http://schemas.openxmlformats.org/officeDocument/2006/relationships/image" Target="../media/image81.jpeg"/><Relationship Id="rId10" Type="http://schemas.openxmlformats.org/officeDocument/2006/relationships/image" Target="../media/image78.jpeg"/><Relationship Id="rId19" Type="http://schemas.openxmlformats.org/officeDocument/2006/relationships/image" Target="../media/image85.jpeg"/><Relationship Id="rId4" Type="http://schemas.openxmlformats.org/officeDocument/2006/relationships/image" Target="../media/image72.jpeg"/><Relationship Id="rId9" Type="http://schemas.openxmlformats.org/officeDocument/2006/relationships/image" Target="../media/image77.jpeg"/><Relationship Id="rId14" Type="http://schemas.openxmlformats.org/officeDocument/2006/relationships/image" Target="../media/image57.jpeg"/><Relationship Id="rId22" Type="http://schemas.openxmlformats.org/officeDocument/2006/relationships/image" Target="../media/image8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13" Type="http://schemas.openxmlformats.org/officeDocument/2006/relationships/image" Target="../media/image99.jpeg"/><Relationship Id="rId18" Type="http://schemas.openxmlformats.org/officeDocument/2006/relationships/image" Target="../media/image104.jpeg"/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12" Type="http://schemas.openxmlformats.org/officeDocument/2006/relationships/image" Target="../media/image98.jpeg"/><Relationship Id="rId17" Type="http://schemas.openxmlformats.org/officeDocument/2006/relationships/image" Target="../media/image103.jpeg"/><Relationship Id="rId2" Type="http://schemas.openxmlformats.org/officeDocument/2006/relationships/image" Target="../media/image31.png"/><Relationship Id="rId16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11" Type="http://schemas.openxmlformats.org/officeDocument/2006/relationships/image" Target="../media/image97.jpeg"/><Relationship Id="rId5" Type="http://schemas.openxmlformats.org/officeDocument/2006/relationships/image" Target="../media/image91.jpeg"/><Relationship Id="rId15" Type="http://schemas.openxmlformats.org/officeDocument/2006/relationships/image" Target="../media/image101.jpeg"/><Relationship Id="rId10" Type="http://schemas.openxmlformats.org/officeDocument/2006/relationships/image" Target="../media/image96.jpeg"/><Relationship Id="rId19" Type="http://schemas.openxmlformats.org/officeDocument/2006/relationships/image" Target="../media/image105.jpeg"/><Relationship Id="rId4" Type="http://schemas.openxmlformats.org/officeDocument/2006/relationships/image" Target="../media/image90.jpeg"/><Relationship Id="rId9" Type="http://schemas.openxmlformats.org/officeDocument/2006/relationships/image" Target="../media/image95.jpeg"/><Relationship Id="rId14" Type="http://schemas.openxmlformats.org/officeDocument/2006/relationships/image" Target="../media/image10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13" Type="http://schemas.openxmlformats.org/officeDocument/2006/relationships/image" Target="../media/image116.jpeg"/><Relationship Id="rId3" Type="http://schemas.openxmlformats.org/officeDocument/2006/relationships/image" Target="../media/image107.jpeg"/><Relationship Id="rId7" Type="http://schemas.openxmlformats.org/officeDocument/2006/relationships/image" Target="../media/image31.png"/><Relationship Id="rId12" Type="http://schemas.openxmlformats.org/officeDocument/2006/relationships/image" Target="../media/image115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jpeg"/><Relationship Id="rId11" Type="http://schemas.openxmlformats.org/officeDocument/2006/relationships/image" Target="../media/image114.jpeg"/><Relationship Id="rId5" Type="http://schemas.openxmlformats.org/officeDocument/2006/relationships/image" Target="../media/image109.jpeg"/><Relationship Id="rId10" Type="http://schemas.openxmlformats.org/officeDocument/2006/relationships/image" Target="../media/image113.jpeg"/><Relationship Id="rId4" Type="http://schemas.openxmlformats.org/officeDocument/2006/relationships/image" Target="../media/image108.jpeg"/><Relationship Id="rId9" Type="http://schemas.openxmlformats.org/officeDocument/2006/relationships/image" Target="../media/image11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13" Type="http://schemas.openxmlformats.org/officeDocument/2006/relationships/image" Target="../media/image128.jpeg"/><Relationship Id="rId18" Type="http://schemas.openxmlformats.org/officeDocument/2006/relationships/image" Target="../media/image132.jpeg"/><Relationship Id="rId26" Type="http://schemas.openxmlformats.org/officeDocument/2006/relationships/image" Target="../media/image140.jpeg"/><Relationship Id="rId3" Type="http://schemas.openxmlformats.org/officeDocument/2006/relationships/image" Target="../media/image118.jpeg"/><Relationship Id="rId21" Type="http://schemas.openxmlformats.org/officeDocument/2006/relationships/image" Target="../media/image135.jpeg"/><Relationship Id="rId7" Type="http://schemas.openxmlformats.org/officeDocument/2006/relationships/image" Target="../media/image122.jpeg"/><Relationship Id="rId12" Type="http://schemas.openxmlformats.org/officeDocument/2006/relationships/image" Target="../media/image127.jpeg"/><Relationship Id="rId17" Type="http://schemas.openxmlformats.org/officeDocument/2006/relationships/image" Target="../media/image31.png"/><Relationship Id="rId25" Type="http://schemas.openxmlformats.org/officeDocument/2006/relationships/image" Target="../media/image139.jpeg"/><Relationship Id="rId2" Type="http://schemas.openxmlformats.org/officeDocument/2006/relationships/image" Target="../media/image117.jpeg"/><Relationship Id="rId16" Type="http://schemas.openxmlformats.org/officeDocument/2006/relationships/image" Target="../media/image131.jpeg"/><Relationship Id="rId20" Type="http://schemas.openxmlformats.org/officeDocument/2006/relationships/image" Target="../media/image1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jpeg"/><Relationship Id="rId11" Type="http://schemas.openxmlformats.org/officeDocument/2006/relationships/image" Target="../media/image126.jpeg"/><Relationship Id="rId24" Type="http://schemas.openxmlformats.org/officeDocument/2006/relationships/image" Target="../media/image138.jpeg"/><Relationship Id="rId5" Type="http://schemas.openxmlformats.org/officeDocument/2006/relationships/image" Target="../media/image120.jpeg"/><Relationship Id="rId15" Type="http://schemas.openxmlformats.org/officeDocument/2006/relationships/image" Target="../media/image130.jpeg"/><Relationship Id="rId23" Type="http://schemas.openxmlformats.org/officeDocument/2006/relationships/image" Target="../media/image137.jpeg"/><Relationship Id="rId10" Type="http://schemas.openxmlformats.org/officeDocument/2006/relationships/image" Target="../media/image125.jpeg"/><Relationship Id="rId19" Type="http://schemas.openxmlformats.org/officeDocument/2006/relationships/image" Target="../media/image133.jpeg"/><Relationship Id="rId4" Type="http://schemas.openxmlformats.org/officeDocument/2006/relationships/image" Target="../media/image119.jpeg"/><Relationship Id="rId9" Type="http://schemas.openxmlformats.org/officeDocument/2006/relationships/image" Target="../media/image124.jpeg"/><Relationship Id="rId14" Type="http://schemas.openxmlformats.org/officeDocument/2006/relationships/image" Target="../media/image129.jpeg"/><Relationship Id="rId22" Type="http://schemas.openxmlformats.org/officeDocument/2006/relationships/image" Target="../media/image136.jpeg"/><Relationship Id="rId27" Type="http://schemas.openxmlformats.org/officeDocument/2006/relationships/image" Target="../media/image14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jpeg"/><Relationship Id="rId13" Type="http://schemas.openxmlformats.org/officeDocument/2006/relationships/image" Target="../media/image152.jpeg"/><Relationship Id="rId18" Type="http://schemas.openxmlformats.org/officeDocument/2006/relationships/image" Target="../media/image157.jpeg"/><Relationship Id="rId3" Type="http://schemas.openxmlformats.org/officeDocument/2006/relationships/image" Target="../media/image143.jpeg"/><Relationship Id="rId21" Type="http://schemas.openxmlformats.org/officeDocument/2006/relationships/image" Target="../media/image160.jpeg"/><Relationship Id="rId7" Type="http://schemas.openxmlformats.org/officeDocument/2006/relationships/image" Target="../media/image147.jpeg"/><Relationship Id="rId12" Type="http://schemas.openxmlformats.org/officeDocument/2006/relationships/image" Target="../media/image151.jpeg"/><Relationship Id="rId17" Type="http://schemas.openxmlformats.org/officeDocument/2006/relationships/image" Target="../media/image156.jpeg"/><Relationship Id="rId25" Type="http://schemas.openxmlformats.org/officeDocument/2006/relationships/image" Target="../media/image164.jpeg"/><Relationship Id="rId2" Type="http://schemas.openxmlformats.org/officeDocument/2006/relationships/image" Target="../media/image142.jpeg"/><Relationship Id="rId16" Type="http://schemas.openxmlformats.org/officeDocument/2006/relationships/image" Target="../media/image155.jpeg"/><Relationship Id="rId20" Type="http://schemas.openxmlformats.org/officeDocument/2006/relationships/image" Target="../media/image1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jpeg"/><Relationship Id="rId11" Type="http://schemas.openxmlformats.org/officeDocument/2006/relationships/image" Target="../media/image150.jpeg"/><Relationship Id="rId24" Type="http://schemas.openxmlformats.org/officeDocument/2006/relationships/image" Target="../media/image163.jpeg"/><Relationship Id="rId5" Type="http://schemas.openxmlformats.org/officeDocument/2006/relationships/image" Target="../media/image145.jpeg"/><Relationship Id="rId15" Type="http://schemas.openxmlformats.org/officeDocument/2006/relationships/image" Target="../media/image154.jpeg"/><Relationship Id="rId23" Type="http://schemas.openxmlformats.org/officeDocument/2006/relationships/image" Target="../media/image162.jpeg"/><Relationship Id="rId10" Type="http://schemas.openxmlformats.org/officeDocument/2006/relationships/image" Target="../media/image149.jpeg"/><Relationship Id="rId19" Type="http://schemas.openxmlformats.org/officeDocument/2006/relationships/image" Target="../media/image158.jpeg"/><Relationship Id="rId4" Type="http://schemas.openxmlformats.org/officeDocument/2006/relationships/image" Target="../media/image144.jpeg"/><Relationship Id="rId9" Type="http://schemas.openxmlformats.org/officeDocument/2006/relationships/image" Target="../media/image31.png"/><Relationship Id="rId14" Type="http://schemas.openxmlformats.org/officeDocument/2006/relationships/image" Target="../media/image153.jpeg"/><Relationship Id="rId22" Type="http://schemas.openxmlformats.org/officeDocument/2006/relationships/image" Target="../media/image16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jpeg"/><Relationship Id="rId13" Type="http://schemas.openxmlformats.org/officeDocument/2006/relationships/image" Target="../media/image176.jpeg"/><Relationship Id="rId3" Type="http://schemas.openxmlformats.org/officeDocument/2006/relationships/image" Target="../media/image166.jpeg"/><Relationship Id="rId7" Type="http://schemas.openxmlformats.org/officeDocument/2006/relationships/image" Target="../media/image170.jpeg"/><Relationship Id="rId12" Type="http://schemas.openxmlformats.org/officeDocument/2006/relationships/image" Target="../media/image175.jpeg"/><Relationship Id="rId17" Type="http://schemas.openxmlformats.org/officeDocument/2006/relationships/image" Target="../media/image31.png"/><Relationship Id="rId2" Type="http://schemas.openxmlformats.org/officeDocument/2006/relationships/image" Target="../media/image165.jpeg"/><Relationship Id="rId16" Type="http://schemas.openxmlformats.org/officeDocument/2006/relationships/image" Target="../media/image1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jpeg"/><Relationship Id="rId11" Type="http://schemas.openxmlformats.org/officeDocument/2006/relationships/image" Target="../media/image174.jpeg"/><Relationship Id="rId5" Type="http://schemas.openxmlformats.org/officeDocument/2006/relationships/image" Target="../media/image168.jpeg"/><Relationship Id="rId15" Type="http://schemas.openxmlformats.org/officeDocument/2006/relationships/image" Target="../media/image178.jpeg"/><Relationship Id="rId10" Type="http://schemas.openxmlformats.org/officeDocument/2006/relationships/image" Target="../media/image173.jpeg"/><Relationship Id="rId4" Type="http://schemas.openxmlformats.org/officeDocument/2006/relationships/image" Target="../media/image167.jpeg"/><Relationship Id="rId9" Type="http://schemas.openxmlformats.org/officeDocument/2006/relationships/image" Target="../media/image172.jpeg"/><Relationship Id="rId14" Type="http://schemas.openxmlformats.org/officeDocument/2006/relationships/image" Target="../media/image17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INTEL\Downloads\idt logo (1).png"/>
          <p:cNvPicPr>
            <a:picLocks noChangeAspect="1" noChangeArrowheads="1"/>
          </p:cNvPicPr>
          <p:nvPr/>
        </p:nvPicPr>
        <p:blipFill rotWithShape="1">
          <a:blip r:embed="rId2" cstate="print"/>
          <a:srcRect t="36748" b="43559"/>
          <a:stretch/>
        </p:blipFill>
        <p:spPr bwMode="auto">
          <a:xfrm>
            <a:off x="8040916" y="5739112"/>
            <a:ext cx="4572009" cy="83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860" y="5739112"/>
            <a:ext cx="2288086" cy="818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386" y="5745480"/>
            <a:ext cx="831707" cy="8112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3863661" y="1983347"/>
            <a:ext cx="41772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chemeClr val="tx2"/>
                </a:solidFill>
                <a:latin typeface="Algerian" panose="04020705040A02060702" pitchFamily="82" charset="0"/>
              </a:rPr>
              <a:t>I D T </a:t>
            </a:r>
            <a:r>
              <a:rPr lang="en-US" sz="4400" b="1" u="sng" smtClean="0">
                <a:solidFill>
                  <a:schemeClr val="tx2"/>
                </a:solidFill>
                <a:latin typeface="Algerian" panose="04020705040A02060702" pitchFamily="82" charset="0"/>
              </a:rPr>
              <a:t>JOURNEY              </a:t>
            </a:r>
            <a:endParaRPr lang="en-US" sz="4400" b="1" u="sng" dirty="0">
              <a:solidFill>
                <a:schemeClr val="tx2"/>
              </a:solidFill>
              <a:latin typeface="Algerian" panose="04020705040A02060702" pitchFamily="82" charset="0"/>
            </a:endParaRPr>
          </a:p>
        </p:txBody>
      </p:sp>
      <p:pic>
        <p:nvPicPr>
          <p:cNvPr id="14" name="Picture 4" descr="C:\Users\Global\Desktop\rajashri mam\vesc bo.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680" y="5739112"/>
            <a:ext cx="5175740" cy="83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84336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288857" y="12879"/>
            <a:ext cx="11909645" cy="6845121"/>
            <a:chOff x="162245" y="12879"/>
            <a:chExt cx="11909645" cy="6845121"/>
          </a:xfrm>
        </p:grpSpPr>
        <p:grpSp>
          <p:nvGrpSpPr>
            <p:cNvPr id="16" name="Group 15"/>
            <p:cNvGrpSpPr/>
            <p:nvPr/>
          </p:nvGrpSpPr>
          <p:grpSpPr>
            <a:xfrm>
              <a:off x="162245" y="290798"/>
              <a:ext cx="6251434" cy="3670479"/>
              <a:chOff x="162245" y="290798"/>
              <a:chExt cx="5302783" cy="3670479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6273" y="290798"/>
                <a:ext cx="2743200" cy="1828801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2245" y="2132477"/>
                <a:ext cx="2747228" cy="18288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21828" y="2132477"/>
                <a:ext cx="2743200" cy="18288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96070" y="303677"/>
                <a:ext cx="2743200" cy="20574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sp>
          <p:nvSpPr>
            <p:cNvPr id="15" name="TextBox 14"/>
            <p:cNvSpPr txBox="1"/>
            <p:nvPr/>
          </p:nvSpPr>
          <p:spPr>
            <a:xfrm>
              <a:off x="2662987" y="12879"/>
              <a:ext cx="14759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>
                  <a:latin typeface="Algerian" panose="04020705040A02060702" pitchFamily="82" charset="0"/>
                </a:rPr>
                <a:t>INDEX VISIT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6413679" y="3411434"/>
              <a:ext cx="5658211" cy="3446566"/>
              <a:chOff x="5645334" y="675241"/>
              <a:chExt cx="5267457" cy="3446566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45334" y="2293007"/>
                <a:ext cx="2743200" cy="18288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45334" y="688120"/>
                <a:ext cx="2743200" cy="18288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69591" y="2241780"/>
                <a:ext cx="2743200" cy="18288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r="9353" b="16012"/>
              <a:stretch/>
            </p:blipFill>
            <p:spPr>
              <a:xfrm>
                <a:off x="8156712" y="675241"/>
                <a:ext cx="2743200" cy="1694472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sp>
          <p:nvSpPr>
            <p:cNvPr id="20" name="Rectangle 19"/>
            <p:cNvSpPr/>
            <p:nvPr/>
          </p:nvSpPr>
          <p:spPr>
            <a:xfrm>
              <a:off x="8024611" y="3143667"/>
              <a:ext cx="32672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u="sng" dirty="0" smtClean="0">
                  <a:latin typeface="Algerian" panose="04020705040A02060702" pitchFamily="82" charset="0"/>
                </a:rPr>
                <a:t>CAREER GUIDANCE SEMINAR</a:t>
              </a:r>
              <a:endParaRPr lang="en-US" b="1" u="sng" dirty="0">
                <a:latin typeface="Algerian" panose="04020705040A02060702" pitchFamily="82" charset="0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6516710" y="290798"/>
              <a:ext cx="5361319" cy="2973429"/>
              <a:chOff x="6345581" y="446317"/>
              <a:chExt cx="5146077" cy="2627289"/>
            </a:xfrm>
          </p:grpSpPr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62858" y="450258"/>
                <a:ext cx="1828800" cy="13716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03293" y="452513"/>
                <a:ext cx="1828800" cy="13716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68158" y="446317"/>
                <a:ext cx="1828800" cy="13716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45581" y="1702006"/>
                <a:ext cx="1828800" cy="13716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25983" y="1685521"/>
                <a:ext cx="1828800" cy="13716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43644" y="1689354"/>
                <a:ext cx="1828799" cy="13716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sp>
          <p:nvSpPr>
            <p:cNvPr id="32" name="Rectangle 31"/>
            <p:cNvSpPr/>
            <p:nvPr/>
          </p:nvSpPr>
          <p:spPr>
            <a:xfrm>
              <a:off x="8465541" y="25758"/>
              <a:ext cx="19351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u="sng" dirty="0" smtClean="0">
                  <a:latin typeface="Algerian" panose="04020705040A02060702" pitchFamily="82" charset="0"/>
                </a:rPr>
                <a:t>LIVE SKETCHING</a:t>
              </a:r>
              <a:endParaRPr lang="en-US" b="1" u="sng" dirty="0">
                <a:latin typeface="Algerian" panose="04020705040A02060702" pitchFamily="82" charset="0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162245" y="4129613"/>
              <a:ext cx="6221068" cy="2715797"/>
              <a:chOff x="500012" y="62759"/>
              <a:chExt cx="5247561" cy="2715797"/>
            </a:xfrm>
          </p:grpSpPr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0012" y="62759"/>
                <a:ext cx="1828800" cy="1460282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02953" y="1406956"/>
                <a:ext cx="1828800" cy="13716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02953" y="107100"/>
                <a:ext cx="1828800" cy="13716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18773" y="94221"/>
                <a:ext cx="1828800" cy="13716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92993" y="1391389"/>
                <a:ext cx="1828800" cy="13716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9515" y="1404268"/>
                <a:ext cx="1828800" cy="13716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sp>
          <p:nvSpPr>
            <p:cNvPr id="40" name="Rectangle 39"/>
            <p:cNvSpPr/>
            <p:nvPr/>
          </p:nvSpPr>
          <p:spPr>
            <a:xfrm>
              <a:off x="1971110" y="3863395"/>
              <a:ext cx="27959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u="sng" dirty="0" smtClean="0">
                  <a:latin typeface="Algerian" panose="04020705040A02060702" pitchFamily="82" charset="0"/>
                </a:rPr>
                <a:t>AWARENESS OF HELMET</a:t>
              </a:r>
              <a:endParaRPr lang="en-US" b="1" u="sng" dirty="0">
                <a:latin typeface="Algerian" panose="04020705040A02060702" pitchFamily="82" charset="0"/>
              </a:endParaRPr>
            </a:p>
          </p:txBody>
        </p:sp>
      </p:grpSp>
      <p:pic>
        <p:nvPicPr>
          <p:cNvPr id="43" name="Picture 4" descr="C:\Users\INTEL\Downloads\idt logo (1).pn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0286995" y="5751749"/>
            <a:ext cx="2050966" cy="1834666"/>
          </a:xfrm>
          <a:prstGeom prst="rect">
            <a:avLst/>
          </a:prstGeom>
          <a:noFill/>
        </p:spPr>
      </p:pic>
      <p:sp>
        <p:nvSpPr>
          <p:cNvPr id="44" name="Rectangle 43"/>
          <p:cNvSpPr/>
          <p:nvPr/>
        </p:nvSpPr>
        <p:spPr>
          <a:xfrm>
            <a:off x="11805" y="974557"/>
            <a:ext cx="359394" cy="535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solidFill>
                  <a:schemeClr val="tx2"/>
                </a:solidFill>
                <a:latin typeface="Algerian" panose="04020705040A02060702" pitchFamily="82" charset="0"/>
              </a:rPr>
              <a:t>M</a:t>
            </a:r>
          </a:p>
          <a:p>
            <a:r>
              <a:rPr lang="en-US" b="1" u="sng" dirty="0" smtClean="0">
                <a:solidFill>
                  <a:schemeClr val="tx2"/>
                </a:solidFill>
                <a:latin typeface="Algerian" panose="04020705040A02060702" pitchFamily="82" charset="0"/>
              </a:rPr>
              <a:t>A</a:t>
            </a:r>
          </a:p>
          <a:p>
            <a:r>
              <a:rPr lang="en-US" b="1" u="sng" dirty="0" smtClean="0">
                <a:solidFill>
                  <a:schemeClr val="tx2"/>
                </a:solidFill>
                <a:latin typeface="Algerian" panose="04020705040A02060702" pitchFamily="82" charset="0"/>
              </a:rPr>
              <a:t>Y</a:t>
            </a:r>
          </a:p>
          <a:p>
            <a:endParaRPr lang="en-US" b="1" u="sng" dirty="0" smtClean="0">
              <a:solidFill>
                <a:schemeClr val="tx2"/>
              </a:solidFill>
              <a:latin typeface="Algerian" panose="04020705040A02060702" pitchFamily="82" charset="0"/>
            </a:endParaRPr>
          </a:p>
          <a:p>
            <a:r>
              <a:rPr lang="en-US" b="1" u="sng" dirty="0" smtClean="0">
                <a:solidFill>
                  <a:schemeClr val="tx2"/>
                </a:solidFill>
                <a:latin typeface="Algerian" panose="04020705040A02060702" pitchFamily="82" charset="0"/>
              </a:rPr>
              <a:t>M</a:t>
            </a:r>
          </a:p>
          <a:p>
            <a:r>
              <a:rPr lang="en-US" b="1" u="sng" dirty="0" smtClean="0">
                <a:solidFill>
                  <a:schemeClr val="tx2"/>
                </a:solidFill>
                <a:latin typeface="Algerian" panose="04020705040A02060702" pitchFamily="82" charset="0"/>
              </a:rPr>
              <a:t>O</a:t>
            </a:r>
          </a:p>
          <a:p>
            <a:r>
              <a:rPr lang="en-US" b="1" u="sng" dirty="0" smtClean="0">
                <a:solidFill>
                  <a:schemeClr val="tx2"/>
                </a:solidFill>
                <a:latin typeface="Algerian" panose="04020705040A02060702" pitchFamily="82" charset="0"/>
              </a:rPr>
              <a:t>N</a:t>
            </a:r>
          </a:p>
          <a:p>
            <a:r>
              <a:rPr lang="en-US" b="1" u="sng" dirty="0" smtClean="0">
                <a:solidFill>
                  <a:schemeClr val="tx2"/>
                </a:solidFill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solidFill>
                  <a:schemeClr val="tx2"/>
                </a:solidFill>
                <a:latin typeface="Algerian" panose="04020705040A02060702" pitchFamily="82" charset="0"/>
              </a:rPr>
              <a:t>H</a:t>
            </a:r>
          </a:p>
          <a:p>
            <a:endParaRPr lang="en-US" b="1" u="sng" dirty="0" smtClean="0">
              <a:solidFill>
                <a:schemeClr val="tx2"/>
              </a:solidFill>
              <a:latin typeface="Algerian" panose="04020705040A02060702" pitchFamily="82" charset="0"/>
            </a:endParaRPr>
          </a:p>
          <a:p>
            <a:r>
              <a:rPr lang="en-US" b="1" u="sng" dirty="0" smtClean="0">
                <a:solidFill>
                  <a:schemeClr val="tx2"/>
                </a:solidFill>
                <a:latin typeface="Algerian" panose="04020705040A02060702" pitchFamily="82" charset="0"/>
              </a:rPr>
              <a:t>A</a:t>
            </a:r>
          </a:p>
          <a:p>
            <a:r>
              <a:rPr lang="en-US" b="1" u="sng" dirty="0" smtClean="0">
                <a:solidFill>
                  <a:schemeClr val="tx2"/>
                </a:solidFill>
                <a:latin typeface="Algerian" panose="04020705040A02060702" pitchFamily="82" charset="0"/>
              </a:rPr>
              <a:t>C</a:t>
            </a:r>
          </a:p>
          <a:p>
            <a:r>
              <a:rPr lang="en-US" b="1" u="sng" dirty="0" smtClean="0">
                <a:solidFill>
                  <a:schemeClr val="tx2"/>
                </a:solidFill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solidFill>
                  <a:schemeClr val="tx2"/>
                </a:solidFill>
                <a:latin typeface="Algerian" panose="04020705040A02060702" pitchFamily="82" charset="0"/>
              </a:rPr>
              <a:t>I</a:t>
            </a:r>
          </a:p>
          <a:p>
            <a:r>
              <a:rPr lang="en-US" b="1" u="sng" dirty="0" smtClean="0">
                <a:solidFill>
                  <a:schemeClr val="tx2"/>
                </a:solidFill>
                <a:latin typeface="Algerian" panose="04020705040A02060702" pitchFamily="82" charset="0"/>
              </a:rPr>
              <a:t>V</a:t>
            </a:r>
          </a:p>
          <a:p>
            <a:r>
              <a:rPr lang="en-US" b="1" u="sng" dirty="0" smtClean="0">
                <a:solidFill>
                  <a:schemeClr val="tx2"/>
                </a:solidFill>
                <a:latin typeface="Algerian" panose="04020705040A02060702" pitchFamily="82" charset="0"/>
              </a:rPr>
              <a:t>I</a:t>
            </a:r>
          </a:p>
          <a:p>
            <a:r>
              <a:rPr lang="en-US" b="1" u="sng" dirty="0" smtClean="0">
                <a:solidFill>
                  <a:schemeClr val="tx2"/>
                </a:solidFill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solidFill>
                  <a:schemeClr val="tx2"/>
                </a:solidFill>
                <a:latin typeface="Algerian" panose="04020705040A02060702" pitchFamily="82" charset="0"/>
              </a:rPr>
              <a:t>y</a:t>
            </a:r>
          </a:p>
          <a:p>
            <a:endParaRPr lang="en-US" b="1" u="sng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300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2254948" y="27087"/>
            <a:ext cx="2061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EDUCATION FAIR </a:t>
            </a:r>
            <a:endParaRPr lang="en-US" b="1" u="sng" dirty="0">
              <a:latin typeface="Algerian" panose="04020705040A02060702" pitchFamily="8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607189" y="31323"/>
            <a:ext cx="2061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VOTING DAY</a:t>
            </a:r>
            <a:endParaRPr lang="en-US" b="1" u="sng" dirty="0">
              <a:latin typeface="Algerian" panose="04020705040A02060702" pitchFamily="8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210826" y="3839571"/>
            <a:ext cx="2061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YEOLA  VISIT</a:t>
            </a:r>
            <a:endParaRPr lang="en-US" b="1" u="sng" dirty="0">
              <a:latin typeface="Algerian" panose="04020705040A02060702" pitchFamily="82" charset="0"/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21" y="4139628"/>
            <a:ext cx="5787849" cy="2550716"/>
          </a:xfrm>
          <a:prstGeom prst="rect">
            <a:avLst/>
          </a:prstGeom>
        </p:spPr>
      </p:pic>
      <p:pic>
        <p:nvPicPr>
          <p:cNvPr id="16" name="Picture 4" descr="C:\Users\INTEL\Downloads\idt logo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44791" y="5751749"/>
            <a:ext cx="2050966" cy="1834666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82145" y="425916"/>
            <a:ext cx="359394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J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U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N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e</a:t>
            </a:r>
            <a:endParaRPr lang="en-US" b="1" u="sng" dirty="0" smtClean="0">
              <a:latin typeface="Algerian" panose="04020705040A02060702" pitchFamily="82" charset="0"/>
            </a:endParaRPr>
          </a:p>
          <a:p>
            <a:r>
              <a:rPr lang="en-US" b="1" u="sng" dirty="0" smtClean="0">
                <a:latin typeface="Algerian" panose="04020705040A02060702" pitchFamily="82" charset="0"/>
              </a:rPr>
              <a:t> 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M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O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N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H</a:t>
            </a:r>
          </a:p>
          <a:p>
            <a:endParaRPr lang="en-US" b="1" u="sng" dirty="0">
              <a:latin typeface="Algerian" panose="04020705040A02060702" pitchFamily="82" charset="0"/>
            </a:endParaRPr>
          </a:p>
          <a:p>
            <a:r>
              <a:rPr lang="en-US" b="1" u="sng" dirty="0" smtClean="0">
                <a:latin typeface="Algerian" panose="04020705040A02060702" pitchFamily="82" charset="0"/>
              </a:rPr>
              <a:t>A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C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I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V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I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y</a:t>
            </a:r>
            <a:endParaRPr lang="en-US" b="1" u="sng" dirty="0" smtClean="0">
              <a:latin typeface="Algerian" panose="04020705040A02060702" pitchFamily="82" charset="0"/>
            </a:endParaRPr>
          </a:p>
          <a:p>
            <a:endParaRPr lang="en-US" b="1" u="sng" dirty="0">
              <a:latin typeface="Algerian" panose="04020705040A02060702" pitchFamily="8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200" y="439768"/>
            <a:ext cx="1028700" cy="13716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03010" y="358484"/>
            <a:ext cx="11592192" cy="6065300"/>
            <a:chOff x="603010" y="358484"/>
            <a:chExt cx="11592192" cy="6065300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29953"/>
            <a:stretch/>
          </p:blipFill>
          <p:spPr>
            <a:xfrm>
              <a:off x="618023" y="399634"/>
              <a:ext cx="2633326" cy="192153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539"/>
            <a:stretch/>
          </p:blipFill>
          <p:spPr>
            <a:xfrm>
              <a:off x="2679522" y="2194558"/>
              <a:ext cx="3169740" cy="172750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7" name="Group 6"/>
            <p:cNvGrpSpPr/>
            <p:nvPr/>
          </p:nvGrpSpPr>
          <p:grpSpPr>
            <a:xfrm>
              <a:off x="6151350" y="358484"/>
              <a:ext cx="6043852" cy="6065300"/>
              <a:chOff x="6151350" y="358484"/>
              <a:chExt cx="6043852" cy="6065300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23523" t="27549"/>
              <a:stretch/>
            </p:blipFill>
            <p:spPr>
              <a:xfrm>
                <a:off x="9948466" y="5019556"/>
                <a:ext cx="2051275" cy="1376092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51350" y="358484"/>
                <a:ext cx="3076356" cy="1784152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82330" y="2078513"/>
                <a:ext cx="3076356" cy="1784152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18846" y="450555"/>
                <a:ext cx="3076356" cy="1784152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82247" y="3766676"/>
                <a:ext cx="1992831" cy="265710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61969" y="3783299"/>
                <a:ext cx="2037771" cy="13716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61498" y="3790272"/>
                <a:ext cx="1895871" cy="2605376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3712" y="2122166"/>
                <a:ext cx="2890428" cy="155342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7661" y="405907"/>
              <a:ext cx="13716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010" y="2206571"/>
              <a:ext cx="2139818" cy="160486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1212" y="448111"/>
              <a:ext cx="13716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="" xmlns:p14="http://schemas.microsoft.com/office/powerpoint/2010/main" val="271320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287487" y="-40554"/>
            <a:ext cx="12032191" cy="6780139"/>
            <a:chOff x="90535" y="1650"/>
            <a:chExt cx="12032191" cy="6780139"/>
          </a:xfrm>
        </p:grpSpPr>
        <p:grpSp>
          <p:nvGrpSpPr>
            <p:cNvPr id="16" name="Group 15"/>
            <p:cNvGrpSpPr/>
            <p:nvPr/>
          </p:nvGrpSpPr>
          <p:grpSpPr>
            <a:xfrm>
              <a:off x="90535" y="314711"/>
              <a:ext cx="5871334" cy="3505188"/>
              <a:chOff x="55416" y="205654"/>
              <a:chExt cx="7166111" cy="461979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416" y="2390854"/>
                <a:ext cx="3657600" cy="243459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32901" y="2390854"/>
                <a:ext cx="3657600" cy="243459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63924" y="205654"/>
                <a:ext cx="3657603" cy="243459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586" y="205654"/>
                <a:ext cx="3657600" cy="243459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sp>
          <p:nvSpPr>
            <p:cNvPr id="17" name="Rectangle 16"/>
            <p:cNvSpPr/>
            <p:nvPr/>
          </p:nvSpPr>
          <p:spPr>
            <a:xfrm>
              <a:off x="1993112" y="1650"/>
              <a:ext cx="167706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u="sng" dirty="0" smtClean="0">
                  <a:latin typeface="Algerian" panose="04020705040A02060702" pitchFamily="82" charset="0"/>
                </a:rPr>
                <a:t>FASHIONISTA </a:t>
              </a:r>
              <a:endParaRPr lang="en-US" b="1" u="sng" dirty="0">
                <a:latin typeface="Algerian" panose="04020705040A02060702" pitchFamily="82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5962950" y="3290449"/>
              <a:ext cx="6159776" cy="3491340"/>
              <a:chOff x="7572038" y="1385454"/>
              <a:chExt cx="5320140" cy="3491340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82886" y="1385454"/>
                <a:ext cx="2743200" cy="18288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48978" y="3034140"/>
                <a:ext cx="2743200" cy="18288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72038" y="3047994"/>
                <a:ext cx="2743200" cy="18288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28458" y="1385454"/>
                <a:ext cx="2743200" cy="18288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sp>
          <p:nvSpPr>
            <p:cNvPr id="27" name="Rectangle 26"/>
            <p:cNvSpPr/>
            <p:nvPr/>
          </p:nvSpPr>
          <p:spPr>
            <a:xfrm>
              <a:off x="8206307" y="2983029"/>
              <a:ext cx="22012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u="sng" dirty="0" smtClean="0">
                  <a:latin typeface="Algerian" panose="04020705040A02060702" pitchFamily="82" charset="0"/>
                </a:rPr>
                <a:t>FRESHER’S PARTY </a:t>
              </a:r>
              <a:endParaRPr lang="en-US" b="1" u="sng" dirty="0">
                <a:latin typeface="Algerian" panose="04020705040A02060702" pitchFamily="82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248807" y="3733919"/>
              <a:ext cx="35205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u="sng" dirty="0" smtClean="0">
                  <a:latin typeface="Algerian" panose="04020705040A02060702" pitchFamily="82" charset="0"/>
                </a:rPr>
                <a:t>MONSOON TRIP (BRAMHAGIRI)  </a:t>
              </a:r>
              <a:endParaRPr lang="en-US" b="1" u="sng" dirty="0">
                <a:latin typeface="Algerian" panose="04020705040A02060702" pitchFamily="82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468398" y="11426"/>
              <a:ext cx="181011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u="sng" dirty="0" smtClean="0">
                  <a:latin typeface="Algerian" panose="04020705040A02060702" pitchFamily="82" charset="0"/>
                </a:rPr>
                <a:t>GURUPORNIMA </a:t>
              </a:r>
              <a:endParaRPr lang="en-US" b="1" u="sng" dirty="0">
                <a:latin typeface="Algerian" panose="04020705040A02060702" pitchFamily="82" charset="0"/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0535" y="4088737"/>
              <a:ext cx="5845914" cy="2676968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75511" y="395272"/>
              <a:ext cx="6094786" cy="2664183"/>
            </a:xfrm>
            <a:prstGeom prst="rect">
              <a:avLst/>
            </a:prstGeom>
          </p:spPr>
        </p:pic>
      </p:grpSp>
      <p:pic>
        <p:nvPicPr>
          <p:cNvPr id="20" name="Picture 4" descr="C:\Users\INTEL\Downloads\idt logo (1)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286995" y="5751749"/>
            <a:ext cx="2050966" cy="1834666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25873" y="651004"/>
            <a:ext cx="383438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J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U 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L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Y</a:t>
            </a:r>
          </a:p>
          <a:p>
            <a:endParaRPr lang="en-US" b="1" u="sng" dirty="0" smtClean="0">
              <a:latin typeface="Algerian" panose="04020705040A02060702" pitchFamily="82" charset="0"/>
            </a:endParaRPr>
          </a:p>
          <a:p>
            <a:r>
              <a:rPr lang="en-US" b="1" u="sng" dirty="0" smtClean="0">
                <a:latin typeface="Algerian" panose="04020705040A02060702" pitchFamily="82" charset="0"/>
              </a:rPr>
              <a:t>M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O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N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H</a:t>
            </a:r>
          </a:p>
          <a:p>
            <a:endParaRPr lang="en-US" b="1" u="sng" dirty="0">
              <a:latin typeface="Algerian" panose="04020705040A02060702" pitchFamily="82" charset="0"/>
            </a:endParaRPr>
          </a:p>
          <a:p>
            <a:r>
              <a:rPr lang="en-US" b="1" u="sng" dirty="0" smtClean="0">
                <a:latin typeface="Algerian" panose="04020705040A02060702" pitchFamily="82" charset="0"/>
              </a:rPr>
              <a:t>A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C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I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V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I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y</a:t>
            </a:r>
            <a:endParaRPr lang="en-US" b="1" u="sng" dirty="0" smtClean="0">
              <a:latin typeface="Algerian" panose="04020705040A02060702" pitchFamily="82" charset="0"/>
            </a:endParaRPr>
          </a:p>
          <a:p>
            <a:endParaRPr lang="en-US" b="1" u="sng" dirty="0">
              <a:latin typeface="Algerian" panose="04020705040A02060702" pitchFamily="82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662" y="4123017"/>
            <a:ext cx="1840566" cy="1375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26606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51695" y="591865"/>
            <a:ext cx="5864035" cy="5964886"/>
            <a:chOff x="799390" y="766997"/>
            <a:chExt cx="5275660" cy="5789753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390" y="4461945"/>
              <a:ext cx="2692377" cy="209480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760" y="766997"/>
              <a:ext cx="2637748" cy="194927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5133" y="4500258"/>
              <a:ext cx="2623636" cy="197683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3746" y="2521464"/>
              <a:ext cx="2723675" cy="209038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850" y="806505"/>
              <a:ext cx="2743200" cy="187620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778" y="2566363"/>
              <a:ext cx="2633990" cy="209038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43" name="Rectangle 42"/>
          <p:cNvSpPr/>
          <p:nvPr/>
        </p:nvSpPr>
        <p:spPr>
          <a:xfrm>
            <a:off x="1540538" y="172780"/>
            <a:ext cx="36225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15 AUGUST – INDEPENDENT DAY</a:t>
            </a:r>
            <a:endParaRPr lang="en-US" b="1" u="sng" dirty="0">
              <a:latin typeface="Algerian" panose="04020705040A02060702" pitchFamily="8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178600" y="556324"/>
            <a:ext cx="5793009" cy="6008584"/>
            <a:chOff x="6051988" y="737374"/>
            <a:chExt cx="5346335" cy="5827534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5549" y="2536880"/>
              <a:ext cx="2743200" cy="20574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3039" y="737374"/>
              <a:ext cx="2743200" cy="20574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1988" y="4493762"/>
              <a:ext cx="2743200" cy="207114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5241" y="741239"/>
              <a:ext cx="2743200" cy="205740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5123" y="4445510"/>
              <a:ext cx="2743200" cy="20574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5681" y="2541431"/>
              <a:ext cx="2743200" cy="20574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58" name="Rectangle 57"/>
          <p:cNvSpPr/>
          <p:nvPr/>
        </p:nvSpPr>
        <p:spPr>
          <a:xfrm>
            <a:off x="7247968" y="186992"/>
            <a:ext cx="36225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Umbrella making workshop</a:t>
            </a:r>
            <a:endParaRPr lang="en-US" b="1" u="sng" dirty="0">
              <a:latin typeface="Algerian" panose="04020705040A02060702" pitchFamily="82" charset="0"/>
            </a:endParaRPr>
          </a:p>
        </p:txBody>
      </p:sp>
      <p:pic>
        <p:nvPicPr>
          <p:cNvPr id="36" name="Picture 4" descr="C:\Users\INTEL\Downloads\idt logo (1)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286995" y="5751749"/>
            <a:ext cx="2050966" cy="1834666"/>
          </a:xfrm>
          <a:prstGeom prst="rect">
            <a:avLst/>
          </a:prstGeom>
          <a:noFill/>
        </p:spPr>
      </p:pic>
      <p:sp>
        <p:nvSpPr>
          <p:cNvPr id="19" name="Rectangle 18"/>
          <p:cNvSpPr/>
          <p:nvPr/>
        </p:nvSpPr>
        <p:spPr>
          <a:xfrm>
            <a:off x="82145" y="735412"/>
            <a:ext cx="359394" cy="6186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A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U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G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U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S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endParaRPr lang="en-US" b="1" u="sng" dirty="0" smtClean="0">
              <a:latin typeface="Algerian" panose="04020705040A02060702" pitchFamily="82" charset="0"/>
            </a:endParaRPr>
          </a:p>
          <a:p>
            <a:r>
              <a:rPr lang="en-US" b="1" u="sng" dirty="0" smtClean="0">
                <a:latin typeface="Algerian" panose="04020705040A02060702" pitchFamily="82" charset="0"/>
              </a:rPr>
              <a:t>M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O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N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H</a:t>
            </a:r>
          </a:p>
          <a:p>
            <a:endParaRPr lang="en-US" b="1" u="sng" dirty="0">
              <a:latin typeface="Algerian" panose="04020705040A02060702" pitchFamily="82" charset="0"/>
            </a:endParaRPr>
          </a:p>
          <a:p>
            <a:r>
              <a:rPr lang="en-US" b="1" u="sng" dirty="0" smtClean="0">
                <a:latin typeface="Algerian" panose="04020705040A02060702" pitchFamily="82" charset="0"/>
              </a:rPr>
              <a:t>A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C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I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V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I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y</a:t>
            </a:r>
            <a:endParaRPr lang="en-US" b="1" u="sng" dirty="0" smtClean="0">
              <a:latin typeface="Algerian" panose="04020705040A02060702" pitchFamily="82" charset="0"/>
            </a:endParaRPr>
          </a:p>
          <a:p>
            <a:endParaRPr lang="en-US" b="1" u="sng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55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355320" y="45694"/>
            <a:ext cx="5430298" cy="3869740"/>
            <a:chOff x="168500" y="98665"/>
            <a:chExt cx="4876800" cy="383108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686" y="457200"/>
              <a:ext cx="24384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6900" y="2068830"/>
              <a:ext cx="24384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1946" y="442686"/>
              <a:ext cx="24384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500" y="2100947"/>
              <a:ext cx="24384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5" name="TextBox 14"/>
            <p:cNvSpPr txBox="1"/>
            <p:nvPr/>
          </p:nvSpPr>
          <p:spPr>
            <a:xfrm>
              <a:off x="1168939" y="98665"/>
              <a:ext cx="31645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 err="1" smtClean="0">
                  <a:latin typeface="Algerian" panose="04020705040A02060702" pitchFamily="82" charset="0"/>
                </a:rPr>
                <a:t>Glamenza</a:t>
              </a:r>
              <a:r>
                <a:rPr lang="en-US" b="1" u="sng" dirty="0" smtClean="0">
                  <a:latin typeface="Algerian" panose="04020705040A02060702" pitchFamily="82" charset="0"/>
                </a:rPr>
                <a:t> fashion week</a:t>
              </a:r>
              <a:endParaRPr lang="en-US" b="1" u="sng" dirty="0">
                <a:latin typeface="Algerian" panose="04020705040A02060702" pitchFamily="82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646482" y="289773"/>
            <a:ext cx="6168158" cy="3578034"/>
            <a:chOff x="6574978" y="457200"/>
            <a:chExt cx="5239662" cy="2684435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5840" y="1767118"/>
              <a:ext cx="18288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2180" y="1758602"/>
              <a:ext cx="18288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4006" y="1770035"/>
              <a:ext cx="18288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4978" y="457200"/>
              <a:ext cx="18288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57" y="613231"/>
              <a:ext cx="1669146" cy="12518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27784" y="613230"/>
              <a:ext cx="1828800" cy="126275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4" name="TextBox 23"/>
          <p:cNvSpPr txBox="1"/>
          <p:nvPr/>
        </p:nvSpPr>
        <p:spPr>
          <a:xfrm>
            <a:off x="7108510" y="34195"/>
            <a:ext cx="3523699" cy="37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Teachers day celebration</a:t>
            </a:r>
            <a:endParaRPr lang="en-US" b="1" u="sng" dirty="0">
              <a:latin typeface="Algerian" panose="04020705040A02060702" pitchFamily="82" charset="0"/>
            </a:endParaRPr>
          </a:p>
        </p:txBody>
      </p:sp>
      <p:pic>
        <p:nvPicPr>
          <p:cNvPr id="25" name="Picture 4" descr="C:\Users\INTEL\Downloads\idt logo (1)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286995" y="5751749"/>
            <a:ext cx="2050966" cy="1834666"/>
          </a:xfrm>
          <a:prstGeom prst="rect">
            <a:avLst/>
          </a:prstGeom>
          <a:noFill/>
        </p:spPr>
      </p:pic>
      <p:grpSp>
        <p:nvGrpSpPr>
          <p:cNvPr id="48" name="Group 47"/>
          <p:cNvGrpSpPr/>
          <p:nvPr/>
        </p:nvGrpSpPr>
        <p:grpSpPr>
          <a:xfrm>
            <a:off x="334976" y="4123017"/>
            <a:ext cx="5345677" cy="2616805"/>
            <a:chOff x="334977" y="4123017"/>
            <a:chExt cx="5311506" cy="261680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6919" y="5498691"/>
              <a:ext cx="1669564" cy="121975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5948" y="4123017"/>
              <a:ext cx="1828801" cy="137567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977" y="4147484"/>
              <a:ext cx="1832080" cy="258384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6919" y="4127091"/>
              <a:ext cx="1592289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5948" y="5498691"/>
              <a:ext cx="1828801" cy="124113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3" name="Rectangle 12"/>
          <p:cNvSpPr/>
          <p:nvPr/>
        </p:nvSpPr>
        <p:spPr>
          <a:xfrm>
            <a:off x="1519707" y="3786889"/>
            <a:ext cx="3519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Doodle art workshop</a:t>
            </a:r>
            <a:endParaRPr lang="en-US" b="1" u="sng" dirty="0">
              <a:latin typeface="Algerian" panose="04020705040A02060702" pitchFamily="82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680655" y="4068670"/>
            <a:ext cx="6065642" cy="2523138"/>
            <a:chOff x="6018868" y="4068670"/>
            <a:chExt cx="5452762" cy="2523138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0990" y="4077122"/>
              <a:ext cx="1987745" cy="122281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3870" y="5311762"/>
              <a:ext cx="1983088" cy="121741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9615" y="4068670"/>
              <a:ext cx="1982015" cy="198439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8868" y="4115759"/>
              <a:ext cx="1660885" cy="122281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8868" y="5299932"/>
              <a:ext cx="1603639" cy="12918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46" name="Rectangle 45"/>
          <p:cNvSpPr/>
          <p:nvPr/>
        </p:nvSpPr>
        <p:spPr>
          <a:xfrm>
            <a:off x="7283183" y="3849636"/>
            <a:ext cx="2489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 smtClean="0">
                <a:latin typeface="Algerian" panose="04020705040A02060702" pitchFamily="82" charset="0"/>
              </a:rPr>
              <a:t>Dabosa</a:t>
            </a:r>
            <a:r>
              <a:rPr lang="en-US" b="1" u="sng" dirty="0" smtClean="0">
                <a:latin typeface="Algerian" panose="04020705040A02060702" pitchFamily="82" charset="0"/>
              </a:rPr>
              <a:t> waterfall</a:t>
            </a:r>
            <a:endParaRPr lang="en-US" b="1" u="sng" dirty="0">
              <a:latin typeface="Algerian" panose="04020705040A020607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4009" y="200828"/>
            <a:ext cx="359394" cy="70173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S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E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P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t</a:t>
            </a:r>
            <a:endParaRPr lang="en-US" b="1" u="sng" dirty="0" smtClean="0">
              <a:latin typeface="Algerian" panose="04020705040A02060702" pitchFamily="82" charset="0"/>
            </a:endParaRPr>
          </a:p>
          <a:p>
            <a:r>
              <a:rPr lang="en-US" b="1" u="sng" dirty="0" smtClean="0">
                <a:latin typeface="Algerian" panose="04020705040A02060702" pitchFamily="82" charset="0"/>
              </a:rPr>
              <a:t>E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M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B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E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r</a:t>
            </a:r>
            <a:endParaRPr lang="en-US" b="1" u="sng" dirty="0" smtClean="0">
              <a:latin typeface="Algerian" panose="04020705040A02060702" pitchFamily="82" charset="0"/>
            </a:endParaRPr>
          </a:p>
          <a:p>
            <a:endParaRPr lang="en-US" b="1" u="sng" dirty="0" smtClean="0">
              <a:latin typeface="Algerian" panose="04020705040A02060702" pitchFamily="82" charset="0"/>
            </a:endParaRPr>
          </a:p>
          <a:p>
            <a:r>
              <a:rPr lang="en-US" b="1" u="sng" dirty="0" smtClean="0">
                <a:latin typeface="Algerian" panose="04020705040A02060702" pitchFamily="82" charset="0"/>
              </a:rPr>
              <a:t>M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O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N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H</a:t>
            </a:r>
          </a:p>
          <a:p>
            <a:endParaRPr lang="en-US" b="1" u="sng" dirty="0">
              <a:latin typeface="Algerian" panose="04020705040A02060702" pitchFamily="82" charset="0"/>
            </a:endParaRPr>
          </a:p>
          <a:p>
            <a:r>
              <a:rPr lang="en-US" b="1" u="sng" dirty="0" smtClean="0">
                <a:latin typeface="Algerian" panose="04020705040A02060702" pitchFamily="82" charset="0"/>
              </a:rPr>
              <a:t>A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C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I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V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I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y</a:t>
            </a:r>
            <a:endParaRPr lang="en-US" b="1" u="sng" dirty="0" smtClean="0">
              <a:latin typeface="Algerian" panose="04020705040A02060702" pitchFamily="82" charset="0"/>
            </a:endParaRPr>
          </a:p>
          <a:p>
            <a:endParaRPr lang="en-US" b="1" u="sng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978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INTEL\Downloads\idt logo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86995" y="5751749"/>
            <a:ext cx="2050966" cy="1834666"/>
          </a:xfrm>
          <a:prstGeom prst="rect">
            <a:avLst/>
          </a:prstGeom>
          <a:noFill/>
        </p:spPr>
      </p:pic>
      <p:grpSp>
        <p:nvGrpSpPr>
          <p:cNvPr id="68" name="Group 67"/>
          <p:cNvGrpSpPr/>
          <p:nvPr/>
        </p:nvGrpSpPr>
        <p:grpSpPr>
          <a:xfrm>
            <a:off x="485385" y="436091"/>
            <a:ext cx="4554767" cy="2978722"/>
            <a:chOff x="232161" y="759655"/>
            <a:chExt cx="4554767" cy="297872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582" y="759655"/>
              <a:ext cx="2327323" cy="156052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161" y="2177852"/>
              <a:ext cx="2327323" cy="156052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3692" y="2147287"/>
              <a:ext cx="2343236" cy="155252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9605" y="778831"/>
              <a:ext cx="2327323" cy="156052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64" name="Group 63"/>
          <p:cNvGrpSpPr/>
          <p:nvPr/>
        </p:nvGrpSpPr>
        <p:grpSpPr>
          <a:xfrm>
            <a:off x="5052446" y="422023"/>
            <a:ext cx="7139554" cy="6035047"/>
            <a:chOff x="4832052" y="1362807"/>
            <a:chExt cx="6914195" cy="5009857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23940" y="4536617"/>
              <a:ext cx="2392669" cy="176347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4682" y="4573015"/>
              <a:ext cx="2422579" cy="176347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2400" y="4609185"/>
              <a:ext cx="2422579" cy="176347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2052" y="1365628"/>
              <a:ext cx="2422579" cy="176347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4379" y="1365628"/>
              <a:ext cx="2422579" cy="176347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4030" y="1362807"/>
              <a:ext cx="2422579" cy="176347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6170" y="2949014"/>
              <a:ext cx="2425949" cy="176347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23668" y="2967912"/>
              <a:ext cx="2422579" cy="176347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2052" y="2980667"/>
              <a:ext cx="2422579" cy="176347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65" name="Rectangle 64"/>
          <p:cNvSpPr/>
          <p:nvPr/>
        </p:nvSpPr>
        <p:spPr>
          <a:xfrm>
            <a:off x="1591093" y="71868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Diwali workshop </a:t>
            </a:r>
            <a:endParaRPr lang="en-US" b="1" u="sng" dirty="0">
              <a:latin typeface="Algerian" panose="04020705040A02060702" pitchFamily="82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6742749" y="29662"/>
            <a:ext cx="2912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Bhavani traders visit </a:t>
            </a:r>
            <a:endParaRPr lang="en-US" b="1" u="sng" dirty="0">
              <a:latin typeface="Algerian" panose="04020705040A02060702" pitchFamily="82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051691" y="3407276"/>
            <a:ext cx="1425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inspection</a:t>
            </a:r>
            <a:endParaRPr lang="en-US" b="1" u="sng" dirty="0">
              <a:latin typeface="Algerian" panose="04020705040A02060702" pitchFamily="82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597929" y="3690981"/>
            <a:ext cx="4554767" cy="2836426"/>
            <a:chOff x="232161" y="3846560"/>
            <a:chExt cx="3692653" cy="2623855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648" y="3846560"/>
              <a:ext cx="1889760" cy="141732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4094" y="5105231"/>
              <a:ext cx="1950720" cy="13651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161" y="5091160"/>
              <a:ext cx="18288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161" y="3846560"/>
              <a:ext cx="18288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81" name="Rectangle 80"/>
          <p:cNvSpPr/>
          <p:nvPr/>
        </p:nvSpPr>
        <p:spPr>
          <a:xfrm>
            <a:off x="82145" y="425916"/>
            <a:ext cx="359394" cy="64633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O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C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O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B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E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r</a:t>
            </a:r>
            <a:endParaRPr lang="en-US" b="1" u="sng" dirty="0" smtClean="0">
              <a:latin typeface="Algerian" panose="04020705040A02060702" pitchFamily="82" charset="0"/>
            </a:endParaRPr>
          </a:p>
          <a:p>
            <a:endParaRPr lang="en-US" b="1" u="sng" dirty="0" smtClean="0">
              <a:latin typeface="Algerian" panose="04020705040A02060702" pitchFamily="82" charset="0"/>
            </a:endParaRPr>
          </a:p>
          <a:p>
            <a:r>
              <a:rPr lang="en-US" b="1" u="sng" dirty="0" smtClean="0">
                <a:latin typeface="Algerian" panose="04020705040A02060702" pitchFamily="82" charset="0"/>
              </a:rPr>
              <a:t>M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O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N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H</a:t>
            </a:r>
          </a:p>
          <a:p>
            <a:endParaRPr lang="en-US" b="1" u="sng" dirty="0">
              <a:latin typeface="Algerian" panose="04020705040A02060702" pitchFamily="82" charset="0"/>
            </a:endParaRPr>
          </a:p>
          <a:p>
            <a:r>
              <a:rPr lang="en-US" b="1" u="sng" dirty="0" smtClean="0">
                <a:latin typeface="Algerian" panose="04020705040A02060702" pitchFamily="82" charset="0"/>
              </a:rPr>
              <a:t>A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C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I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V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I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y</a:t>
            </a:r>
            <a:endParaRPr lang="en-US" b="1" u="sng" dirty="0" smtClean="0">
              <a:latin typeface="Algerian" panose="04020705040A02060702" pitchFamily="82" charset="0"/>
            </a:endParaRPr>
          </a:p>
          <a:p>
            <a:endParaRPr lang="en-US" b="1" u="sng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684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45" y="425916"/>
            <a:ext cx="359394" cy="67403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N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O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V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E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M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B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E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R</a:t>
            </a:r>
          </a:p>
          <a:p>
            <a:endParaRPr lang="en-US" b="1" u="sng" dirty="0" smtClean="0">
              <a:latin typeface="Algerian" panose="04020705040A02060702" pitchFamily="82" charset="0"/>
            </a:endParaRPr>
          </a:p>
          <a:p>
            <a:r>
              <a:rPr lang="en-US" b="1" u="sng" dirty="0" smtClean="0">
                <a:latin typeface="Algerian" panose="04020705040A02060702" pitchFamily="82" charset="0"/>
              </a:rPr>
              <a:t>M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O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N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H</a:t>
            </a:r>
          </a:p>
          <a:p>
            <a:endParaRPr lang="en-US" b="1" u="sng" dirty="0">
              <a:latin typeface="Algerian" panose="04020705040A02060702" pitchFamily="82" charset="0"/>
            </a:endParaRPr>
          </a:p>
          <a:p>
            <a:r>
              <a:rPr lang="en-US" b="1" u="sng" dirty="0" smtClean="0">
                <a:latin typeface="Algerian" panose="04020705040A02060702" pitchFamily="82" charset="0"/>
              </a:rPr>
              <a:t>A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C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I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V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I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y</a:t>
            </a:r>
            <a:endParaRPr lang="en-US" b="1" u="sng" dirty="0" smtClean="0">
              <a:latin typeface="Algerian" panose="04020705040A02060702" pitchFamily="82" charset="0"/>
            </a:endParaRPr>
          </a:p>
          <a:p>
            <a:endParaRPr lang="en-US" b="1" u="sng" dirty="0">
              <a:latin typeface="Algerian" panose="04020705040A02060702" pitchFamily="8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431422" y="680835"/>
            <a:ext cx="5629572" cy="5705896"/>
            <a:chOff x="7293161" y="680835"/>
            <a:chExt cx="4767832" cy="523751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3161" y="680835"/>
              <a:ext cx="24384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9015" y="2383023"/>
              <a:ext cx="24384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7229" y="4089552"/>
              <a:ext cx="4750186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7229" y="2383023"/>
              <a:ext cx="24384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2593" y="680835"/>
              <a:ext cx="24384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23" name="Picture 4" descr="C:\Users\INTEL\Downloads\idt logo (1)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86995" y="5751749"/>
            <a:ext cx="2050966" cy="1834666"/>
          </a:xfrm>
          <a:prstGeom prst="rect">
            <a:avLst/>
          </a:prstGeom>
          <a:noFill/>
        </p:spPr>
      </p:pic>
      <p:grpSp>
        <p:nvGrpSpPr>
          <p:cNvPr id="49" name="Group 48"/>
          <p:cNvGrpSpPr/>
          <p:nvPr/>
        </p:nvGrpSpPr>
        <p:grpSpPr>
          <a:xfrm>
            <a:off x="437718" y="680834"/>
            <a:ext cx="5977149" cy="5705897"/>
            <a:chOff x="432580" y="1034194"/>
            <a:chExt cx="4753359" cy="5205596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580" y="4372582"/>
              <a:ext cx="24384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783" y="1034194"/>
              <a:ext cx="2438400" cy="18288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783" y="2699410"/>
              <a:ext cx="24384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7539" y="1034194"/>
              <a:ext cx="24384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0295" y="2737427"/>
              <a:ext cx="24384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7539" y="4410990"/>
              <a:ext cx="24384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50" name="Rectangle 49"/>
          <p:cNvSpPr/>
          <p:nvPr/>
        </p:nvSpPr>
        <p:spPr>
          <a:xfrm>
            <a:off x="7704233" y="266688"/>
            <a:ext cx="31261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Designers gallery  visit</a:t>
            </a:r>
            <a:endParaRPr lang="en-US" b="1" u="sng" dirty="0">
              <a:latin typeface="Algerian" panose="04020705040A02060702" pitchFamily="82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340958" y="0"/>
            <a:ext cx="3430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 smtClean="0">
                <a:latin typeface="Algerian" panose="04020705040A02060702" pitchFamily="82" charset="0"/>
              </a:rPr>
              <a:t>Mayur</a:t>
            </a:r>
            <a:r>
              <a:rPr lang="en-US" b="1" u="sng" dirty="0" smtClean="0">
                <a:latin typeface="Algerian" panose="04020705040A02060702" pitchFamily="82" charset="0"/>
              </a:rPr>
              <a:t>  mall visit - </a:t>
            </a:r>
            <a:r>
              <a:rPr lang="en-US" b="1" u="sng" dirty="0" err="1" smtClean="0">
                <a:latin typeface="Algerian" panose="04020705040A02060702" pitchFamily="82" charset="0"/>
              </a:rPr>
              <a:t>nampur</a:t>
            </a:r>
            <a:r>
              <a:rPr lang="en-US" b="1" u="sng" dirty="0" smtClean="0">
                <a:latin typeface="Algerian" panose="04020705040A02060702" pitchFamily="82" charset="0"/>
              </a:rPr>
              <a:t> </a:t>
            </a:r>
            <a:endParaRPr lang="en-US" b="1" u="sng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929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78709" y="353571"/>
            <a:ext cx="5514606" cy="6369958"/>
            <a:chOff x="222570" y="679788"/>
            <a:chExt cx="5339658" cy="519657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4208" y="679788"/>
              <a:ext cx="2743199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570" y="693235"/>
              <a:ext cx="27432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464" y="2306143"/>
              <a:ext cx="27432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9028" y="2346484"/>
              <a:ext cx="27432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701" y="3992007"/>
              <a:ext cx="5219373" cy="188435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27" name="Group 26"/>
          <p:cNvGrpSpPr/>
          <p:nvPr/>
        </p:nvGrpSpPr>
        <p:grpSpPr>
          <a:xfrm>
            <a:off x="5770029" y="232548"/>
            <a:ext cx="6144064" cy="3586848"/>
            <a:chOff x="5595218" y="514935"/>
            <a:chExt cx="5466566" cy="3586848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2568" y="2235906"/>
              <a:ext cx="1217295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4628" y="514935"/>
              <a:ext cx="1217295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8423" y="528382"/>
              <a:ext cx="1176313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5218" y="528382"/>
              <a:ext cx="1217295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1543" y="532440"/>
              <a:ext cx="12192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4038" y="514935"/>
              <a:ext cx="1217295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17789"/>
            <a:stretch/>
          </p:blipFill>
          <p:spPr>
            <a:xfrm>
              <a:off x="7727058" y="2272983"/>
              <a:ext cx="1202778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9808" y="2235906"/>
              <a:ext cx="1217295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1590" y="2235906"/>
              <a:ext cx="1217295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44489" y="2239964"/>
              <a:ext cx="1217295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8" name="Rectangle 27"/>
          <p:cNvSpPr/>
          <p:nvPr/>
        </p:nvSpPr>
        <p:spPr>
          <a:xfrm>
            <a:off x="1422333" y="94592"/>
            <a:ext cx="30460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DESIGNERS SUMMIT - 2018 </a:t>
            </a:r>
            <a:endParaRPr lang="en-US" b="1" u="sng" dirty="0">
              <a:latin typeface="Algerian" panose="04020705040A02060702" pitchFamily="8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534383" y="12205"/>
            <a:ext cx="2561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ME AND MY GARMENT </a:t>
            </a:r>
            <a:endParaRPr lang="en-US" b="1" u="sng" dirty="0">
              <a:latin typeface="Algerian" panose="04020705040A02060702" pitchFamily="8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894013" y="3666529"/>
            <a:ext cx="1843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DURSHET TOUR </a:t>
            </a:r>
            <a:endParaRPr lang="en-US" b="1" u="sng" dirty="0">
              <a:latin typeface="Algerian" panose="04020705040A02060702" pitchFamily="82" charset="0"/>
            </a:endParaRPr>
          </a:p>
        </p:txBody>
      </p:sp>
      <p:pic>
        <p:nvPicPr>
          <p:cNvPr id="31" name="Picture 4" descr="C:\Users\INTEL\Downloads\idt logo (1)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175912" y="5685161"/>
            <a:ext cx="2050966" cy="1834666"/>
          </a:xfrm>
          <a:prstGeom prst="rect">
            <a:avLst/>
          </a:prstGeom>
          <a:noFill/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0783"/>
          <a:stretch/>
        </p:blipFill>
        <p:spPr>
          <a:xfrm>
            <a:off x="5830482" y="5230894"/>
            <a:ext cx="1835556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515" y="3960279"/>
            <a:ext cx="1828800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029" y="3933385"/>
            <a:ext cx="2057400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655" y="5230894"/>
            <a:ext cx="1828800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1" name="Group 50"/>
          <p:cNvGrpSpPr/>
          <p:nvPr/>
        </p:nvGrpSpPr>
        <p:grpSpPr>
          <a:xfrm>
            <a:off x="5764751" y="3891524"/>
            <a:ext cx="5678696" cy="2710970"/>
            <a:chOff x="5764751" y="3891524"/>
            <a:chExt cx="5436644" cy="271097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6011" y="5230894"/>
              <a:ext cx="18288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2595" y="3918168"/>
              <a:ext cx="18288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10783"/>
            <a:stretch/>
          </p:blipFill>
          <p:spPr>
            <a:xfrm>
              <a:off x="5825204" y="5189033"/>
              <a:ext cx="1835556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6237" y="3918418"/>
              <a:ext cx="18288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4751" y="3891524"/>
              <a:ext cx="20574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2377" y="5189033"/>
              <a:ext cx="18288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52" name="Rectangle 51"/>
          <p:cNvSpPr/>
          <p:nvPr/>
        </p:nvSpPr>
        <p:spPr>
          <a:xfrm>
            <a:off x="82145" y="304893"/>
            <a:ext cx="359394" cy="67403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D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E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C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E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M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B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E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R</a:t>
            </a:r>
          </a:p>
          <a:p>
            <a:endParaRPr lang="en-US" b="1" u="sng" dirty="0" smtClean="0">
              <a:latin typeface="Algerian" panose="04020705040A02060702" pitchFamily="82" charset="0"/>
            </a:endParaRPr>
          </a:p>
          <a:p>
            <a:r>
              <a:rPr lang="en-US" b="1" u="sng" dirty="0" smtClean="0">
                <a:latin typeface="Algerian" panose="04020705040A02060702" pitchFamily="82" charset="0"/>
              </a:rPr>
              <a:t>M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O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N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H</a:t>
            </a:r>
          </a:p>
          <a:p>
            <a:endParaRPr lang="en-US" b="1" u="sng" dirty="0">
              <a:latin typeface="Algerian" panose="04020705040A02060702" pitchFamily="82" charset="0"/>
            </a:endParaRPr>
          </a:p>
          <a:p>
            <a:r>
              <a:rPr lang="en-US" b="1" u="sng" dirty="0" smtClean="0">
                <a:latin typeface="Algerian" panose="04020705040A02060702" pitchFamily="82" charset="0"/>
              </a:rPr>
              <a:t>A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C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I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V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I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y</a:t>
            </a:r>
          </a:p>
          <a:p>
            <a:endParaRPr lang="en-US" b="1" u="sng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556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857" y="3616444"/>
            <a:ext cx="2807569" cy="1968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23" y="3655081"/>
            <a:ext cx="2807569" cy="1847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81" y="259844"/>
            <a:ext cx="2807569" cy="1955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712" y="1931823"/>
            <a:ext cx="2807569" cy="1867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44" y="1983342"/>
            <a:ext cx="2807570" cy="1847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0" y="197346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J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A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N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U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A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R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y</a:t>
            </a:r>
            <a:endParaRPr lang="en-US" b="1" u="sng" dirty="0">
              <a:latin typeface="Algerian" panose="04020705040A02060702" pitchFamily="82" charset="0"/>
            </a:endParaRPr>
          </a:p>
          <a:p>
            <a:endParaRPr lang="en-US" b="1" u="sng" dirty="0">
              <a:latin typeface="Algerian" panose="04020705040A02060702" pitchFamily="82" charset="0"/>
            </a:endParaRPr>
          </a:p>
          <a:p>
            <a:r>
              <a:rPr lang="en-US" b="1" u="sng" dirty="0">
                <a:latin typeface="Algerian" panose="04020705040A02060702" pitchFamily="82" charset="0"/>
              </a:rPr>
              <a:t>M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O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N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H</a:t>
            </a:r>
          </a:p>
          <a:p>
            <a:endParaRPr lang="en-US" b="1" u="sng" dirty="0">
              <a:latin typeface="Algerian" panose="04020705040A02060702" pitchFamily="82" charset="0"/>
            </a:endParaRPr>
          </a:p>
          <a:p>
            <a:r>
              <a:rPr lang="en-US" b="1" u="sng" dirty="0">
                <a:latin typeface="Algerian" panose="04020705040A02060702" pitchFamily="82" charset="0"/>
              </a:rPr>
              <a:t>A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C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I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V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I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T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17035" y="-21319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Sports day </a:t>
            </a:r>
            <a:endParaRPr lang="en-US" b="1" u="sng" dirty="0">
              <a:latin typeface="Algerian" panose="04020705040A02060702" pitchFamily="8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49" y="5323904"/>
            <a:ext cx="2758765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988" y="5327117"/>
            <a:ext cx="2756633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Rectangle 16"/>
          <p:cNvSpPr/>
          <p:nvPr/>
        </p:nvSpPr>
        <p:spPr>
          <a:xfrm>
            <a:off x="7843575" y="-29244"/>
            <a:ext cx="2392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Day’s celebration</a:t>
            </a:r>
            <a:endParaRPr lang="en-US" b="1" u="sng" dirty="0">
              <a:latin typeface="Algerian" panose="04020705040A02060702" pitchFamily="82" charset="0"/>
            </a:endParaRPr>
          </a:p>
        </p:txBody>
      </p:sp>
      <p:pic>
        <p:nvPicPr>
          <p:cNvPr id="34" name="Picture 4" descr="C:\Users\INTEL\Downloads\idt logo (1)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175912" y="5685161"/>
            <a:ext cx="2050966" cy="1834666"/>
          </a:xfrm>
          <a:prstGeom prst="rect">
            <a:avLst/>
          </a:prstGeom>
          <a:noFill/>
        </p:spPr>
      </p:pic>
      <p:grpSp>
        <p:nvGrpSpPr>
          <p:cNvPr id="39" name="Group 38"/>
          <p:cNvGrpSpPr/>
          <p:nvPr/>
        </p:nvGrpSpPr>
        <p:grpSpPr>
          <a:xfrm>
            <a:off x="6190943" y="213548"/>
            <a:ext cx="5779187" cy="6481956"/>
            <a:chOff x="5881848" y="213548"/>
            <a:chExt cx="5203746" cy="6272153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6794" y="213548"/>
              <a:ext cx="18288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1439" y="1451060"/>
              <a:ext cx="18288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9594" y="1463939"/>
              <a:ext cx="18288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5209" y="242564"/>
              <a:ext cx="18288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5137" y="2700018"/>
              <a:ext cx="1741714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1330" y="2679147"/>
              <a:ext cx="18288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8231" y="2661380"/>
              <a:ext cx="18288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5916" y="3886186"/>
              <a:ext cx="2526693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1426" y="3886186"/>
              <a:ext cx="2897109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9246" y="1457423"/>
              <a:ext cx="18288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1848" y="255443"/>
              <a:ext cx="1828800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9771" y="5114101"/>
              <a:ext cx="2916652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4684" y="5114101"/>
              <a:ext cx="1396793" cy="134112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53" name="Group 52"/>
          <p:cNvGrpSpPr/>
          <p:nvPr/>
        </p:nvGrpSpPr>
        <p:grpSpPr>
          <a:xfrm>
            <a:off x="462996" y="234079"/>
            <a:ext cx="5761484" cy="6414112"/>
            <a:chOff x="462996" y="234079"/>
            <a:chExt cx="5487017" cy="641411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2444" y="234079"/>
              <a:ext cx="2807569" cy="186516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7" name="Content Placeholder 3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0309" y="3565918"/>
              <a:ext cx="2807569" cy="196871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875" y="3604555"/>
              <a:ext cx="2807569" cy="184729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3164" y="1881297"/>
              <a:ext cx="2807569" cy="186723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996" y="1932816"/>
              <a:ext cx="2807570" cy="184729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801" y="5273378"/>
              <a:ext cx="2758765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2440" y="5276591"/>
              <a:ext cx="2756633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="" xmlns:p14="http://schemas.microsoft.com/office/powerpoint/2010/main" val="137185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360071" y="380528"/>
            <a:ext cx="4487461" cy="5942999"/>
            <a:chOff x="360072" y="380528"/>
            <a:chExt cx="4144973" cy="566556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5499" y="3264254"/>
              <a:ext cx="2059546" cy="27432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2063" y="380528"/>
              <a:ext cx="2250130" cy="300017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072" y="3302891"/>
              <a:ext cx="2206237" cy="27432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072" y="406286"/>
              <a:ext cx="2000116" cy="300017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6" name="Rectangle 15"/>
          <p:cNvSpPr/>
          <p:nvPr/>
        </p:nvSpPr>
        <p:spPr>
          <a:xfrm>
            <a:off x="1095687" y="-14025"/>
            <a:ext cx="35381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India business award - </a:t>
            </a:r>
            <a:r>
              <a:rPr lang="en-US" b="1" u="sng" dirty="0">
                <a:latin typeface="Algerian" panose="04020705040A02060702" pitchFamily="82" charset="0"/>
              </a:rPr>
              <a:t>2018 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4754880" y="333457"/>
            <a:ext cx="7372726" cy="2659455"/>
            <a:chOff x="5324620" y="333458"/>
            <a:chExt cx="6802985" cy="243840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8064" y="347736"/>
              <a:ext cx="1828800" cy="242273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06140" y="347736"/>
              <a:ext cx="1721465" cy="242273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4620" y="334850"/>
              <a:ext cx="1828800" cy="243561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1351" y="333458"/>
              <a:ext cx="1828800" cy="24384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1" name="Rectangle 20"/>
          <p:cNvSpPr/>
          <p:nvPr/>
        </p:nvSpPr>
        <p:spPr>
          <a:xfrm>
            <a:off x="5705341" y="0"/>
            <a:ext cx="58083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global </a:t>
            </a:r>
            <a:r>
              <a:rPr lang="en-US" b="1" u="sng" dirty="0">
                <a:latin typeface="Algerian" panose="04020705040A02060702" pitchFamily="82" charset="0"/>
              </a:rPr>
              <a:t>business </a:t>
            </a:r>
            <a:r>
              <a:rPr lang="en-US" b="1" u="sng" dirty="0" smtClean="0">
                <a:latin typeface="Algerian" panose="04020705040A02060702" pitchFamily="82" charset="0"/>
              </a:rPr>
              <a:t>and leadership award </a:t>
            </a:r>
            <a:r>
              <a:rPr lang="en-US" b="1" u="sng" dirty="0">
                <a:latin typeface="Algerian" panose="04020705040A02060702" pitchFamily="82" charset="0"/>
              </a:rPr>
              <a:t>- 2018 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753" y="3384443"/>
            <a:ext cx="1217295" cy="1463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883" y="4763075"/>
            <a:ext cx="1371600" cy="1639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836" y="3415073"/>
            <a:ext cx="2197994" cy="1463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6" name="Group 35"/>
          <p:cNvGrpSpPr/>
          <p:nvPr/>
        </p:nvGrpSpPr>
        <p:grpSpPr>
          <a:xfrm>
            <a:off x="4771187" y="3413889"/>
            <a:ext cx="3937315" cy="2909637"/>
            <a:chOff x="4897800" y="3413890"/>
            <a:chExt cx="3787706" cy="2838130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9613" y="3413890"/>
              <a:ext cx="1950720" cy="146304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4786" y="3415079"/>
              <a:ext cx="1950720" cy="146304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7800" y="4763564"/>
              <a:ext cx="1950720" cy="146304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6651" y="4788980"/>
              <a:ext cx="1950720" cy="146304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31" name="Rectangle 30"/>
          <p:cNvSpPr/>
          <p:nvPr/>
        </p:nvSpPr>
        <p:spPr>
          <a:xfrm>
            <a:off x="5038665" y="3037517"/>
            <a:ext cx="3079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 smtClean="0">
                <a:latin typeface="Algerian" panose="04020705040A02060702" pitchFamily="82" charset="0"/>
              </a:rPr>
              <a:t>Vedh</a:t>
            </a:r>
            <a:r>
              <a:rPr lang="en-US" b="1" u="sng" dirty="0" smtClean="0">
                <a:latin typeface="Algerian" panose="04020705040A02060702" pitchFamily="82" charset="0"/>
              </a:rPr>
              <a:t> news award - </a:t>
            </a:r>
            <a:r>
              <a:rPr lang="en-US" b="1" u="sng" dirty="0">
                <a:latin typeface="Algerian" panose="04020705040A02060702" pitchFamily="82" charset="0"/>
              </a:rPr>
              <a:t>2018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588170" y="3007300"/>
            <a:ext cx="2000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Railway federation award </a:t>
            </a:r>
            <a:endParaRPr lang="en-US" b="1" u="sng" dirty="0">
              <a:latin typeface="Algerian" panose="04020705040A02060702" pitchFamily="82" charset="0"/>
            </a:endParaRPr>
          </a:p>
        </p:txBody>
      </p:sp>
      <p:pic>
        <p:nvPicPr>
          <p:cNvPr id="39" name="Picture 4" descr="C:\Users\INTEL\Downloads\idt logo (1)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175912" y="5685161"/>
            <a:ext cx="2050966" cy="1834666"/>
          </a:xfrm>
          <a:prstGeom prst="rect">
            <a:avLst/>
          </a:prstGeom>
          <a:noFill/>
        </p:spPr>
      </p:pic>
      <p:sp>
        <p:nvSpPr>
          <p:cNvPr id="40" name="Rectangle 39"/>
          <p:cNvSpPr/>
          <p:nvPr/>
        </p:nvSpPr>
        <p:spPr>
          <a:xfrm>
            <a:off x="39941" y="1185573"/>
            <a:ext cx="367408" cy="50783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lgerian" panose="04020705040A02060702" pitchFamily="82" charset="0"/>
              </a:rPr>
              <a:t>A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W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A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R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D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S</a:t>
            </a:r>
          </a:p>
          <a:p>
            <a:endParaRPr lang="en-US" b="1" u="sng" dirty="0">
              <a:latin typeface="Algerian" panose="04020705040A02060702" pitchFamily="82" charset="0"/>
            </a:endParaRPr>
          </a:p>
          <a:p>
            <a:r>
              <a:rPr lang="en-US" b="1" u="sng" dirty="0" smtClean="0">
                <a:latin typeface="Algerian" panose="04020705040A02060702" pitchFamily="82" charset="0"/>
              </a:rPr>
              <a:t>O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F</a:t>
            </a:r>
          </a:p>
          <a:p>
            <a:endParaRPr lang="en-US" b="1" u="sng" dirty="0">
              <a:latin typeface="Algerian" panose="04020705040A02060702" pitchFamily="82" charset="0"/>
            </a:endParaRPr>
          </a:p>
          <a:p>
            <a:r>
              <a:rPr lang="en-US" b="1" u="sng" dirty="0" smtClean="0">
                <a:latin typeface="Algerian" panose="04020705040A02060702" pitchFamily="82" charset="0"/>
              </a:rPr>
              <a:t>2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0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1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8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/</a:t>
            </a:r>
          </a:p>
          <a:p>
            <a:r>
              <a:rPr lang="en-US" b="1" u="sng" dirty="0" smtClean="0">
                <a:latin typeface="Algerian" panose="04020705040A02060702" pitchFamily="82" charset="0"/>
              </a:rPr>
              <a:t>1</a:t>
            </a:r>
          </a:p>
          <a:p>
            <a:r>
              <a:rPr lang="en-US" b="1" u="sng" dirty="0">
                <a:latin typeface="Algerian" panose="04020705040A02060702" pitchFamily="82" charset="0"/>
              </a:rPr>
              <a:t>9</a:t>
            </a:r>
            <a:endParaRPr lang="en-US" b="1" u="sng" dirty="0" smtClean="0">
              <a:latin typeface="Algerian" panose="04020705040A02060702" pitchFamily="82" charset="0"/>
            </a:endParaRPr>
          </a:p>
          <a:p>
            <a:endParaRPr lang="en-US" b="1" u="sng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260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2706</TotalTime>
  <Words>285</Words>
  <Application>Microsoft Office PowerPoint</Application>
  <PresentationFormat>Custom</PresentationFormat>
  <Paragraphs>240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Organic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IDT JOURNEY 2018-19</dc:title>
  <dc:creator>PC-04</dc:creator>
  <cp:lastModifiedBy>sai</cp:lastModifiedBy>
  <cp:revision>102</cp:revision>
  <dcterms:created xsi:type="dcterms:W3CDTF">2019-01-28T05:04:14Z</dcterms:created>
  <dcterms:modified xsi:type="dcterms:W3CDTF">2020-04-12T04:23:19Z</dcterms:modified>
</cp:coreProperties>
</file>